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80" r:id="rId8"/>
    <p:sldId id="281" r:id="rId9"/>
    <p:sldId id="283" r:id="rId10"/>
    <p:sldId id="284" r:id="rId11"/>
    <p:sldId id="285" r:id="rId12"/>
    <p:sldId id="286" r:id="rId13"/>
    <p:sldId id="287" r:id="rId1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0DF20-AAAF-4A53-9048-385EA76D609B}" v="8" dt="2023-08-18T19:14:00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75FCE-CDA1-438A-87FA-0FF0A05CE89A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DE41D-CFD3-4114-9554-854EC48B62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6794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88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1001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250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489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531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923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659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083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902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407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822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E93E-26E4-4DEF-976A-543344F40F6D}" type="datetimeFigureOut">
              <a:rPr lang="de-AT" smtClean="0"/>
              <a:t>18.08.2023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0BD2B-76D5-4A65-A8AF-68D92191CE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165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  <a:endParaRPr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A6AF859-51C3-D97D-4141-5B0761071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2" y="1080188"/>
            <a:ext cx="6605638" cy="5081260"/>
          </a:xfrm>
          <a:prstGeom prst="rect">
            <a:avLst/>
          </a:prstGeom>
        </p:spPr>
      </p:pic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Platz für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deine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Umwandlungstabelle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.</a:t>
              </a: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C8A9063F-46C5-6C50-60B3-D4AFDB82B5B8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1/13</a:t>
            </a:r>
          </a:p>
        </p:txBody>
      </p:sp>
    </p:spTree>
    <p:extLst>
      <p:ext uri="{BB962C8B-B14F-4D97-AF65-F5344CB8AC3E}">
        <p14:creationId xmlns:p14="http://schemas.microsoft.com/office/powerpoint/2010/main" val="15878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2" y="1080188"/>
            <a:ext cx="6605638" cy="508126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2125D8-31CB-0323-476B-92811250533F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2/13</a:t>
            </a:r>
          </a:p>
        </p:txBody>
      </p:sp>
    </p:spTree>
    <p:extLst>
      <p:ext uri="{BB962C8B-B14F-4D97-AF65-F5344CB8AC3E}">
        <p14:creationId xmlns:p14="http://schemas.microsoft.com/office/powerpoint/2010/main" val="183312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60437E3-3763-484B-17B6-46D6C6672BB1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" name="Gerade Verbindung 40">
            <a:extLst>
              <a:ext uri="{FF2B5EF4-FFF2-40B4-BE49-F238E27FC236}">
                <a16:creationId xmlns:a16="http://schemas.microsoft.com/office/drawing/2014/main" id="{2C9B5B30-9AF4-628D-8428-592D747AF27B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E5215065-B0E6-5851-CDE5-B83831D6B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2" y="1080187"/>
            <a:ext cx="6605638" cy="5081260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C7901E0-DEF4-1C35-1E68-EC16626ECD38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9840567-1840-ED2E-BBD8-0AC3CE1AB20C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6D04FAE6-CECF-4BB8-5D21-88221EC1C27D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Platz für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deine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Umwandlungstabelle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.</a:t>
              </a:r>
            </a:p>
          </p:txBody>
        </p:sp>
        <p:pic>
          <p:nvPicPr>
            <p:cNvPr id="12" name="Grafik 11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987A350E-A214-5CF4-15FB-B8C81D5C6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C0DF7787-4919-0249-344F-3A1DB68B1F80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3/13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7519021-D5A2-2146-C12F-A65E772F2969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9981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9" y="1080189"/>
            <a:ext cx="6605631" cy="5081255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0480073-A9EA-D1D5-48CD-C522EAB13609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4/13</a:t>
            </a:r>
          </a:p>
        </p:txBody>
      </p:sp>
    </p:spTree>
    <p:extLst>
      <p:ext uri="{BB962C8B-B14F-4D97-AF65-F5344CB8AC3E}">
        <p14:creationId xmlns:p14="http://schemas.microsoft.com/office/powerpoint/2010/main" val="3833538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60437E3-3763-484B-17B6-46D6C6672BB1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" name="Gerade Verbindung 40">
            <a:extLst>
              <a:ext uri="{FF2B5EF4-FFF2-40B4-BE49-F238E27FC236}">
                <a16:creationId xmlns:a16="http://schemas.microsoft.com/office/drawing/2014/main" id="{2C9B5B30-9AF4-628D-8428-592D747AF27B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E5215065-B0E6-5851-CDE5-B83831D6B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9" y="1080188"/>
            <a:ext cx="6605631" cy="5081255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C7901E0-DEF4-1C35-1E68-EC16626ECD38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9840567-1840-ED2E-BBD8-0AC3CE1AB20C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6D04FAE6-CECF-4BB8-5D21-88221EC1C27D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Platz für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deine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Umwandlungstabelle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.</a:t>
              </a:r>
            </a:p>
          </p:txBody>
        </p:sp>
        <p:pic>
          <p:nvPicPr>
            <p:cNvPr id="12" name="Grafik 11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987A350E-A214-5CF4-15FB-B8C81D5C6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1435FF3A-ED09-BB67-458D-017E07C79625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5/13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802C575-FD78-04A5-EEB2-4AA2132248F2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972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9" y="1080188"/>
            <a:ext cx="6605631" cy="5081255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FBA76B9A-E36F-384B-4BED-BB1CFD7945DB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6/13</a:t>
            </a:r>
          </a:p>
        </p:txBody>
      </p:sp>
    </p:spTree>
    <p:extLst>
      <p:ext uri="{BB962C8B-B14F-4D97-AF65-F5344CB8AC3E}">
        <p14:creationId xmlns:p14="http://schemas.microsoft.com/office/powerpoint/2010/main" val="2836862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findest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du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Platz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für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deine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Umwandlungstabelle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.</a:t>
              </a: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7/13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C05E534-3C8A-BB6C-6C7D-A7A9C986C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/>
        </p:blipFill>
        <p:spPr>
          <a:xfrm>
            <a:off x="247049" y="1381307"/>
            <a:ext cx="6662398" cy="44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2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8/13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/>
        </p:blipFill>
        <p:spPr>
          <a:xfrm>
            <a:off x="245707" y="1370695"/>
            <a:ext cx="6662397" cy="44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5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findest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du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Platz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für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deine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Umwandlungstabelle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.</a:t>
              </a: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9/13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/>
        </p:blipFill>
        <p:spPr>
          <a:xfrm>
            <a:off x="233181" y="1370695"/>
            <a:ext cx="6662398" cy="44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10/13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/>
        </p:blipFill>
        <p:spPr>
          <a:xfrm>
            <a:off x="200850" y="1384857"/>
            <a:ext cx="6662398" cy="44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0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findest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du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Platz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für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deine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 </a:t>
              </a:r>
              <a:r>
                <a:rPr lang="sv-SE" sz="1800" b="1" i="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Umwandlungstabelle</a:t>
              </a:r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. </a:t>
              </a: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11/13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/>
        </p:blipFill>
        <p:spPr>
          <a:xfrm>
            <a:off x="212942" y="1394245"/>
            <a:ext cx="6646914" cy="442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74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5974080"/>
            <a:ext cx="5843089" cy="281441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586807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12/13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FE0441-4F3D-CE0A-4080-0A9435A9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/>
        </p:blipFill>
        <p:spPr>
          <a:xfrm>
            <a:off x="220132" y="1381307"/>
            <a:ext cx="6662398" cy="44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82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F718C70-787E-6D12-0AB9-49431A2A8584}"/>
              </a:ext>
            </a:extLst>
          </p:cNvPr>
          <p:cNvSpPr txBox="1"/>
          <p:nvPr/>
        </p:nvSpPr>
        <p:spPr>
          <a:xfrm>
            <a:off x="330767" y="379924"/>
            <a:ext cx="6196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>
                <a:solidFill>
                  <a:schemeClr val="accent1">
                    <a:lumMod val="75000"/>
                  </a:schemeClr>
                </a:solidFill>
              </a:rPr>
              <a:t>Umwandlung von Potenzzahlen </a:t>
            </a:r>
          </a:p>
          <a:p>
            <a:pPr algn="ctr"/>
            <a:endParaRPr lang="de-A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Gerade Verbindung 40">
            <a:extLst>
              <a:ext uri="{FF2B5EF4-FFF2-40B4-BE49-F238E27FC236}">
                <a16:creationId xmlns:a16="http://schemas.microsoft.com/office/drawing/2014/main" id="{7678E9B3-EBAB-F8B1-D5AD-8359186E2281}"/>
              </a:ext>
            </a:extLst>
          </p:cNvPr>
          <p:cNvCxnSpPr>
            <a:cxnSpLocks/>
          </p:cNvCxnSpPr>
          <p:nvPr/>
        </p:nvCxnSpPr>
        <p:spPr>
          <a:xfrm>
            <a:off x="461979" y="1096204"/>
            <a:ext cx="593404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3484ABA-1EAE-CB01-7904-DB1037D04D61}"/>
              </a:ext>
            </a:extLst>
          </p:cNvPr>
          <p:cNvSpPr/>
          <p:nvPr/>
        </p:nvSpPr>
        <p:spPr>
          <a:xfrm>
            <a:off x="211087" y="9031164"/>
            <a:ext cx="6435826" cy="86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dirty="0">
                <a:solidFill>
                  <a:srgbClr val="1F3864"/>
                </a:solidFill>
                <a:effectLst/>
                <a:latin typeface="Berlin Sans FB Demi" panose="020E0602020502020306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LSG LOCAL SUPPORT GMBH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Wiener Straße 131 | 4020 Linz | </a:t>
            </a:r>
            <a:r>
              <a:rPr lang="de-AT" sz="1500" u="none" strike="noStrike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office@lsg-nachhilfe.at</a:t>
            </a:r>
            <a:r>
              <a:rPr lang="de-AT" sz="150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de-AT" sz="1500" dirty="0" err="1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www.lsg-nachhilfe.at</a:t>
            </a:r>
            <a:endParaRPr lang="de-AT" sz="15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2E2711B-8106-0DB3-91FA-B08C6662FC15}"/>
              </a:ext>
            </a:extLst>
          </p:cNvPr>
          <p:cNvSpPr/>
          <p:nvPr/>
        </p:nvSpPr>
        <p:spPr>
          <a:xfrm>
            <a:off x="552933" y="4356910"/>
            <a:ext cx="5843089" cy="4431587"/>
          </a:xfrm>
          <a:prstGeom prst="roundRect">
            <a:avLst>
              <a:gd name="adj" fmla="val 41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81D28B6-5034-53FD-759F-DE0EE7AE1491}"/>
              </a:ext>
            </a:extLst>
          </p:cNvPr>
          <p:cNvGrpSpPr/>
          <p:nvPr/>
        </p:nvGrpSpPr>
        <p:grpSpPr>
          <a:xfrm>
            <a:off x="723657" y="4239696"/>
            <a:ext cx="5501640" cy="546499"/>
            <a:chOff x="969795" y="5868076"/>
            <a:chExt cx="5426228" cy="546499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D7F3C7C-4446-6169-578B-0A0093C822A7}"/>
                </a:ext>
              </a:extLst>
            </p:cNvPr>
            <p:cNvSpPr txBox="1"/>
            <p:nvPr/>
          </p:nvSpPr>
          <p:spPr>
            <a:xfrm>
              <a:off x="969795" y="6045243"/>
              <a:ext cx="54262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sv-SE" sz="18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MuseoSans"/>
                </a:rPr>
                <a:t>Hier findest du 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Platz für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deine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 </a:t>
              </a:r>
              <a:r>
                <a:rPr lang="sv-SE" b="1" dirty="0" err="1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Notizen</a:t>
              </a:r>
              <a:r>
                <a:rPr lang="sv-SE" b="1" dirty="0">
                  <a:solidFill>
                    <a:schemeClr val="accent1">
                      <a:lumMod val="75000"/>
                    </a:schemeClr>
                  </a:solidFill>
                  <a:latin typeface="MuseoSans"/>
                </a:rPr>
                <a:t>.</a:t>
              </a:r>
              <a:endParaRPr lang="sv-SE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MuseoSans"/>
              </a:endParaRPr>
            </a:p>
          </p:txBody>
        </p:sp>
        <p:pic>
          <p:nvPicPr>
            <p:cNvPr id="21" name="Grafik 20" descr="Ein Bild, das Schreibwaren, Büroausstattung, Markierstift, Bürobedarf enthält.&#10;&#10;Automatisch generierte Beschreibung">
              <a:extLst>
                <a:ext uri="{FF2B5EF4-FFF2-40B4-BE49-F238E27FC236}">
                  <a16:creationId xmlns:a16="http://schemas.microsoft.com/office/drawing/2014/main" id="{CC509CF9-C8FB-B883-2836-33C0326F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092" y="5868076"/>
              <a:ext cx="332222" cy="491640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65ABA2DC-BFBD-10ED-2CC7-A53793754F81}"/>
              </a:ext>
            </a:extLst>
          </p:cNvPr>
          <p:cNvSpPr/>
          <p:nvPr/>
        </p:nvSpPr>
        <p:spPr>
          <a:xfrm>
            <a:off x="4789640" y="8108480"/>
            <a:ext cx="2032000" cy="988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Seite 13/13</a:t>
            </a:r>
          </a:p>
        </p:txBody>
      </p:sp>
      <p:pic>
        <p:nvPicPr>
          <p:cNvPr id="2" name="Grafik 1" descr="Ein Bild, das Screenshot, Text, Schrift, Tastatur enthält.&#10;&#10;Beschreibung automatisch generiert.">
            <a:extLst>
              <a:ext uri="{FF2B5EF4-FFF2-40B4-BE49-F238E27FC236}">
                <a16:creationId xmlns:a16="http://schemas.microsoft.com/office/drawing/2014/main" id="{B84F0955-73E4-C971-4300-F75CD59D9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15" y="1442373"/>
            <a:ext cx="6512377" cy="238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82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455</Words>
  <Application>Microsoft Office PowerPoint</Application>
  <PresentationFormat>A4-Papier (210 x 297 mm)</PresentationFormat>
  <Paragraphs>65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Berlin Sans FB Demi</vt:lpstr>
      <vt:lpstr>Calibri</vt:lpstr>
      <vt:lpstr>Calibri Light</vt:lpstr>
      <vt:lpstr>MuseoSans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Johannes Hutmann</dc:creator>
  <cp:lastModifiedBy>Ralph Hinterdorfer</cp:lastModifiedBy>
  <cp:revision>63</cp:revision>
  <cp:lastPrinted>2023-07-25T16:10:41Z</cp:lastPrinted>
  <dcterms:created xsi:type="dcterms:W3CDTF">2023-07-24T10:20:13Z</dcterms:created>
  <dcterms:modified xsi:type="dcterms:W3CDTF">2023-08-18T19:19:07Z</dcterms:modified>
</cp:coreProperties>
</file>